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7" r:id="rId7"/>
    <p:sldId id="261" r:id="rId8"/>
    <p:sldId id="262" r:id="rId9"/>
    <p:sldId id="263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CC3AF2-427C-428C-AED4-6568DC7F04A2}" type="datetimeFigureOut">
              <a:rPr lang="en-US" smtClean="0"/>
              <a:pPr/>
              <a:t>4/4/2015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579771-C690-4A5B-A0C7-FD3D5A0BE73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ze@cyber.net.pk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u="sng" dirty="0" smtClean="0"/>
              <a:t>SYED A. Q. ZAIDI</a:t>
            </a:r>
            <a:endParaRPr lang="en-US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CV in PP</a:t>
            </a:r>
          </a:p>
          <a:p>
            <a:r>
              <a:rPr lang="en-US" b="1" dirty="0" smtClean="0"/>
              <a:t>All about me..in 10 slides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/>
              <a:t>LANGUAGE COMPETENCIES:</a:t>
            </a:r>
            <a:br>
              <a:rPr lang="en-US" b="1" u="sng" dirty="0" smtClean="0"/>
            </a:br>
            <a:r>
              <a:rPr lang="en-US" sz="2400" b="1" u="sng" dirty="0" smtClean="0"/>
              <a:t>in order of proficiency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3600" b="1" dirty="0" smtClean="0"/>
              <a:t>Urdu</a:t>
            </a:r>
            <a:r>
              <a:rPr lang="en-US" sz="3600" dirty="0" smtClean="0"/>
              <a:t>	</a:t>
            </a:r>
            <a:endParaRPr lang="en-US" sz="3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1"/>
            <a:r>
              <a:rPr lang="en-US" sz="3600" b="1" dirty="0" smtClean="0"/>
              <a:t>English</a:t>
            </a:r>
          </a:p>
          <a:p>
            <a:pPr lvl="2"/>
            <a:r>
              <a:rPr lang="en-US" sz="3200" b="1" dirty="0" smtClean="0"/>
              <a:t>Panjabi</a:t>
            </a:r>
            <a:r>
              <a:rPr lang="en-US" sz="3200" dirty="0" smtClean="0"/>
              <a:t>	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lvl="3"/>
            <a:r>
              <a:rPr lang="en-US" sz="3200" b="1" dirty="0" smtClean="0"/>
              <a:t>Persian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endParaRPr lang="en-US" sz="1800" dirty="0" smtClean="0"/>
          </a:p>
          <a:p>
            <a:pPr lvl="4"/>
            <a:r>
              <a:rPr lang="en-US" sz="3200" b="1" dirty="0" smtClean="0"/>
              <a:t>Arabic</a:t>
            </a:r>
            <a:r>
              <a:rPr lang="en-US" sz="3200" dirty="0" smtClean="0"/>
              <a:t>		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5"/>
            <a:r>
              <a:rPr lang="en-US" sz="3200" b="1" dirty="0" smtClean="0"/>
              <a:t>Bangla</a:t>
            </a:r>
            <a:r>
              <a:rPr lang="en-US" dirty="0" smtClean="0"/>
              <a:t>				</a:t>
            </a:r>
            <a:endParaRPr lang="en-US" sz="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57600" y="2514600"/>
            <a:ext cx="45720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Reading, Speaking  &amp; Writing</a:t>
            </a: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----do----</a:t>
            </a:r>
          </a:p>
          <a:p>
            <a:pPr algn="ctr"/>
            <a:endParaRPr lang="en-US" sz="12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Speaking</a:t>
            </a:r>
          </a:p>
          <a:p>
            <a:pPr algn="ctr"/>
            <a:endParaRPr lang="en-US" sz="12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Reading &amp; Writing</a:t>
            </a:r>
          </a:p>
          <a:p>
            <a:pPr algn="ctr"/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Reading &amp; Writing</a:t>
            </a:r>
          </a:p>
          <a:p>
            <a:pPr algn="ctr"/>
            <a:endParaRPr lang="en-US" sz="11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Understanding only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 AM…….</a:t>
            </a:r>
            <a:endParaRPr lang="en-US" b="1" dirty="0"/>
          </a:p>
        </p:txBody>
      </p:sp>
      <p:pic>
        <p:nvPicPr>
          <p:cNvPr id="5" name="Content Placeholder 4" descr="Self in B&amp;W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62242" y="1920875"/>
            <a:ext cx="2828515" cy="443388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en-US" sz="2200" dirty="0" smtClean="0"/>
          </a:p>
          <a:p>
            <a:r>
              <a:rPr lang="en-US" sz="9600" b="1" dirty="0" smtClean="0"/>
              <a:t>SYED ABBAS QAMAR ZAIDI</a:t>
            </a:r>
          </a:p>
          <a:p>
            <a:r>
              <a:rPr lang="en-US" sz="9600" b="1" dirty="0" smtClean="0"/>
              <a:t>A Pakistani Muslim by birth.</a:t>
            </a:r>
          </a:p>
          <a:p>
            <a:r>
              <a:rPr lang="en-US" sz="9600" b="1" dirty="0" smtClean="0"/>
              <a:t>Born on 10.10.1949 at Karachi.</a:t>
            </a:r>
          </a:p>
          <a:p>
            <a:r>
              <a:rPr lang="en-US" sz="9600" b="1" dirty="0" smtClean="0"/>
              <a:t>Present &amp; Permanent address:  75-Tulip Extension, Bahria Town, Lahore</a:t>
            </a:r>
          </a:p>
          <a:p>
            <a:r>
              <a:rPr lang="en-US" sz="9600" b="1" dirty="0" smtClean="0"/>
              <a:t>Emails: </a:t>
            </a:r>
            <a:r>
              <a:rPr lang="en-US" sz="9600" b="1" dirty="0" smtClean="0">
                <a:hlinkClick r:id="rId3"/>
              </a:rPr>
              <a:t>ze@cyber.net.pk</a:t>
            </a:r>
            <a:endParaRPr lang="en-US" sz="9600" b="1" dirty="0" smtClean="0"/>
          </a:p>
          <a:p>
            <a:r>
              <a:rPr lang="en-US" sz="9600" b="1" dirty="0" smtClean="0"/>
              <a:t>Phone </a:t>
            </a:r>
            <a:r>
              <a:rPr lang="en-US" sz="9600" b="1" smtClean="0"/>
              <a:t>Mobile:+0332.3337072</a:t>
            </a:r>
            <a:endParaRPr lang="en-US" sz="9600" b="1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 smtClean="0"/>
              <a:t>STATEMENTS: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u="sng" dirty="0" smtClean="0"/>
          </a:p>
          <a:p>
            <a:r>
              <a:rPr lang="en-US" b="1" u="sng" dirty="0" smtClean="0"/>
              <a:t>ABOUT SELF: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- Simplicity personified, love given a body and truth filled in.</a:t>
            </a:r>
          </a:p>
          <a:p>
            <a:r>
              <a:rPr lang="en-US" b="1" u="sng" dirty="0" smtClean="0"/>
              <a:t>MISSION: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To make a positive difference in what ever I do</a:t>
            </a:r>
            <a:r>
              <a:rPr lang="en-US" dirty="0" smtClean="0"/>
              <a:t>.</a:t>
            </a:r>
          </a:p>
          <a:p>
            <a:r>
              <a:rPr lang="en-US" b="1" u="sng" dirty="0" smtClean="0"/>
              <a:t>RULES OF LIFE:</a:t>
            </a: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sz="2000" dirty="0" smtClean="0"/>
              <a:t>There is no right way for doing wrong.</a:t>
            </a: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sz="2000" dirty="0" smtClean="0"/>
              <a:t>Second chance for making the first impression  !?– forget it.</a:t>
            </a:r>
          </a:p>
          <a:p>
            <a:pPr>
              <a:buNone/>
            </a:pPr>
            <a:r>
              <a:rPr lang="en-US" sz="2000" dirty="0" smtClean="0"/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Academic Qualifications: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B.Sc</a:t>
            </a:r>
            <a:r>
              <a:rPr lang="en-US" dirty="0" smtClean="0"/>
              <a:t>  (Textile Technology)</a:t>
            </a:r>
          </a:p>
          <a:p>
            <a:r>
              <a:rPr lang="en-US" dirty="0" smtClean="0"/>
              <a:t>Specializing in Textile Processing</a:t>
            </a:r>
          </a:p>
          <a:p>
            <a:r>
              <a:rPr lang="en-US" dirty="0" smtClean="0"/>
              <a:t>Year of Qualification: </a:t>
            </a:r>
            <a:r>
              <a:rPr lang="en-US" dirty="0" smtClean="0">
                <a:solidFill>
                  <a:srgbClr val="C00000"/>
                </a:solidFill>
              </a:rPr>
              <a:t>1970</a:t>
            </a:r>
          </a:p>
          <a:p>
            <a:r>
              <a:rPr lang="en-US" sz="2800" b="1" u="sng" dirty="0" smtClean="0"/>
              <a:t>Institution</a:t>
            </a:r>
            <a:r>
              <a:rPr lang="en-US" sz="2800" dirty="0" smtClean="0"/>
              <a:t>: </a:t>
            </a:r>
            <a:r>
              <a:rPr lang="en-US" sz="2400" dirty="0" smtClean="0"/>
              <a:t>National College of Textile Technology, Faisalabad. (Affiliated to University of  Engineering and Technology, Lahore…Now itself an independent </a:t>
            </a:r>
            <a:r>
              <a:rPr lang="en-US" dirty="0" smtClean="0"/>
              <a:t>university called NTU i.e. National Textile University).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Distinction</a:t>
            </a:r>
            <a:r>
              <a:rPr lang="en-US" dirty="0" smtClean="0"/>
              <a:t>: Secured </a:t>
            </a:r>
            <a:r>
              <a:rPr lang="en-US" dirty="0" smtClean="0">
                <a:solidFill>
                  <a:srgbClr val="C00000"/>
                </a:solidFill>
              </a:rPr>
              <a:t>FIRST CLASS FIRST </a:t>
            </a:r>
            <a:r>
              <a:rPr lang="en-US" dirty="0" smtClean="0"/>
              <a:t>position thereby winning the </a:t>
            </a:r>
            <a:r>
              <a:rPr lang="en-US" dirty="0" smtClean="0">
                <a:solidFill>
                  <a:srgbClr val="C00000"/>
                </a:solidFill>
              </a:rPr>
              <a:t>Gold Medal </a:t>
            </a:r>
            <a:r>
              <a:rPr lang="en-US" dirty="0" smtClean="0"/>
              <a:t>for the year).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TRAININGS</a:t>
            </a:r>
            <a:r>
              <a:rPr lang="en-US" dirty="0" smtClean="0"/>
              <a:t> </a:t>
            </a:r>
            <a:r>
              <a:rPr lang="en-US" b="1" dirty="0" smtClean="0"/>
              <a:t>RECEIVED: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b="1" u="sng" dirty="0" smtClean="0"/>
              <a:t>Industrial Financing &amp; Project Evaluation.</a:t>
            </a:r>
          </a:p>
          <a:p>
            <a:pPr algn="just">
              <a:buNone/>
            </a:pPr>
            <a:r>
              <a:rPr lang="en-US" sz="2400" dirty="0" smtClean="0"/>
              <a:t>	As a nominee of the Industrial Development Bank of Pakistan in a 6-weeks training course organized under the auspices of IPECC (Indonesia-Pakistan Educational &amp; Cultural Co-operation Program)…………………………...October-December, 1971</a:t>
            </a:r>
          </a:p>
          <a:p>
            <a:pPr algn="just"/>
            <a:r>
              <a:rPr lang="en-US" sz="2400" b="1" u="sng" dirty="0" smtClean="0"/>
              <a:t>Emerging Leadership Challenges.</a:t>
            </a: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	As Zone Chairman for district 305-S-1 Karachi and a nominee of Karachi Laureates Lions Club to the training program conducted by Lions Club International in April, 2001.</a:t>
            </a:r>
          </a:p>
          <a:p>
            <a:pPr algn="just"/>
            <a:r>
              <a:rPr lang="en-US" sz="2400" b="1" dirty="0" smtClean="0"/>
              <a:t>Time &amp; Motion Studies in  Textile Manufacturing.</a:t>
            </a:r>
          </a:p>
          <a:p>
            <a:pPr algn="just"/>
            <a:r>
              <a:rPr lang="en-US" sz="2400" dirty="0" smtClean="0"/>
              <a:t>Prescribed training from a certified PMP in preparation for </a:t>
            </a:r>
            <a:r>
              <a:rPr lang="en-US" sz="2400" b="1" dirty="0" smtClean="0"/>
              <a:t>Project Management Professional </a:t>
            </a:r>
            <a:r>
              <a:rPr lang="en-US" sz="2400" dirty="0" smtClean="0"/>
              <a:t>Certification Exam.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Seminars/Workshops Attended….…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Ct-Pat in Export compliance.</a:t>
            </a:r>
          </a:p>
          <a:p>
            <a:r>
              <a:rPr lang="en-US" sz="2400" dirty="0" smtClean="0"/>
              <a:t>Stress Management</a:t>
            </a:r>
          </a:p>
          <a:p>
            <a:r>
              <a:rPr lang="en-US" sz="2400" dirty="0" smtClean="0"/>
              <a:t>Emotional Intelligence.</a:t>
            </a:r>
          </a:p>
          <a:p>
            <a:r>
              <a:rPr lang="en-US" sz="2400" dirty="0" smtClean="0"/>
              <a:t>Time Management</a:t>
            </a:r>
          </a:p>
          <a:p>
            <a:r>
              <a:rPr lang="en-US" sz="2400" dirty="0" smtClean="0"/>
              <a:t>Risk Management</a:t>
            </a:r>
          </a:p>
          <a:p>
            <a:r>
              <a:rPr lang="en-US" sz="2400" dirty="0" smtClean="0"/>
              <a:t>TQM (Tools &amp; Techniques)</a:t>
            </a:r>
          </a:p>
          <a:p>
            <a:r>
              <a:rPr lang="en-US" sz="2400" dirty="0" smtClean="0"/>
              <a:t>Smart Merchandising.</a:t>
            </a:r>
          </a:p>
          <a:p>
            <a:r>
              <a:rPr lang="en-US" sz="2400" dirty="0" smtClean="0"/>
              <a:t>Branding &amp; Positioning.</a:t>
            </a:r>
          </a:p>
          <a:p>
            <a:r>
              <a:rPr lang="en-US" sz="2400" dirty="0" smtClean="0"/>
              <a:t>Project Specific Supply Chain Management.</a:t>
            </a:r>
          </a:p>
          <a:p>
            <a:r>
              <a:rPr lang="en-US" sz="2000" b="1" u="sng" dirty="0" smtClean="0"/>
              <a:t>CITTY &amp; GUILD, London’s </a:t>
            </a:r>
            <a:r>
              <a:rPr lang="en-US" sz="2000" b="1" dirty="0" smtClean="0"/>
              <a:t>workshop for </a:t>
            </a:r>
            <a:r>
              <a:rPr lang="en-US" sz="2000" b="1" u="sng" dirty="0" smtClean="0"/>
              <a:t>EXTERNAL VERIFIERS</a:t>
            </a:r>
            <a:r>
              <a:rPr lang="en-US" sz="2400" dirty="0" smtClean="0"/>
              <a:t>. (as an approved external verifier)</a:t>
            </a:r>
          </a:p>
          <a:p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u="sng" dirty="0" smtClean="0"/>
              <a:t>Practical Experience</a:t>
            </a:r>
            <a:br>
              <a:rPr lang="en-US" sz="4000" b="1" u="sng" dirty="0" smtClean="0"/>
            </a:br>
            <a:r>
              <a:rPr lang="en-US" sz="2400" b="1" u="sng" dirty="0" smtClean="0"/>
              <a:t>(In reverse order – Total 43 years)</a:t>
            </a:r>
            <a:endParaRPr lang="en-US" sz="4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b="1" u="sng" dirty="0" smtClean="0"/>
              <a:t>Textile Consultant. </a:t>
            </a:r>
            <a:r>
              <a:rPr lang="en-US" sz="2400" dirty="0" smtClean="0"/>
              <a:t> (Since retirement  </a:t>
            </a:r>
            <a:r>
              <a:rPr lang="en-US" sz="2400" dirty="0" err="1" smtClean="0"/>
              <a:t>i.e</a:t>
            </a:r>
            <a:r>
              <a:rPr lang="en-US" sz="2400" dirty="0" smtClean="0"/>
              <a:t> from 01.11.2011</a:t>
            </a:r>
            <a:endParaRPr lang="en-US" sz="2400" b="1" u="sng" dirty="0" smtClean="0"/>
          </a:p>
          <a:p>
            <a:r>
              <a:rPr lang="en-US" sz="2400" b="1" u="sng" dirty="0" smtClean="0"/>
              <a:t>Coordinator</a:t>
            </a:r>
            <a:r>
              <a:rPr lang="en-US" sz="2400" dirty="0" smtClean="0"/>
              <a:t> , ‘Short Courses Program’ TIP..until 31.10.2011</a:t>
            </a:r>
          </a:p>
          <a:p>
            <a:r>
              <a:rPr lang="en-US" sz="2400" b="1" u="sng" dirty="0" smtClean="0"/>
              <a:t>GM Planning</a:t>
            </a:r>
            <a:r>
              <a:rPr lang="en-US" sz="2400" dirty="0" smtClean="0"/>
              <a:t>, Bari Textile Mills Ltd., for their JV with M/S </a:t>
            </a:r>
            <a:r>
              <a:rPr lang="en-US" sz="2400" dirty="0" err="1" smtClean="0"/>
              <a:t>Rahimafrooz</a:t>
            </a:r>
            <a:r>
              <a:rPr lang="en-US" sz="2400" dirty="0" smtClean="0"/>
              <a:t> in  Bangladesh……………......…01.09.09 – 31.10.10</a:t>
            </a:r>
          </a:p>
          <a:p>
            <a:r>
              <a:rPr lang="en-US" sz="2400" b="1" u="sng" dirty="0" smtClean="0"/>
              <a:t>Resident Director </a:t>
            </a:r>
            <a:r>
              <a:rPr lang="en-US" sz="2400" dirty="0" smtClean="0"/>
              <a:t>(Pakistan and Bangladesh),  for United Textile Corporation- USA …………..…01.10.2007 – 31.08.2009</a:t>
            </a:r>
          </a:p>
          <a:p>
            <a:r>
              <a:rPr lang="en-US" sz="2400" b="1" u="sng" dirty="0" smtClean="0"/>
              <a:t>Resident Director in Bangladesh </a:t>
            </a:r>
            <a:r>
              <a:rPr lang="en-US" sz="2400" dirty="0" smtClean="0"/>
              <a:t> for HSTC (Hong Kong Shanghai Trading Corporation), a subsidiary of R&amp;R Corp. Karachi – Pakistan…………………………01.10.2005 – 30.09.2007</a:t>
            </a:r>
          </a:p>
          <a:p>
            <a:r>
              <a:rPr lang="en-US" sz="2400" b="1" u="sng" dirty="0" smtClean="0"/>
              <a:t>Director  (Machinery Sales) </a:t>
            </a:r>
            <a:r>
              <a:rPr lang="en-US" sz="2000" dirty="0" smtClean="0"/>
              <a:t>for R&amp;R CORPORATION – </a:t>
            </a:r>
            <a:r>
              <a:rPr lang="en-US" sz="2000" dirty="0" err="1" smtClean="0"/>
              <a:t>Khi-Pk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Sole agents for CTMTC- CHINA for the sale of  Chinese built Textile Machinery in Pakistan……01.05.2004 – 30.09.2005</a:t>
            </a:r>
            <a:endParaRPr lang="en-US" sz="2400" dirty="0" smtClean="0"/>
          </a:p>
          <a:p>
            <a:endParaRPr lang="en-US" sz="2400" b="1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b="1" u="sng" dirty="0" smtClean="0"/>
              <a:t>Practical Experience</a:t>
            </a:r>
            <a:r>
              <a:rPr lang="en-US" dirty="0" smtClean="0"/>
              <a:t>………..</a:t>
            </a:r>
            <a:r>
              <a:rPr lang="en-US" sz="2400" dirty="0" smtClean="0"/>
              <a:t>continued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u="sng" dirty="0" smtClean="0"/>
              <a:t>Director Sales </a:t>
            </a:r>
            <a:r>
              <a:rPr lang="en-US" sz="2400" dirty="0" smtClean="0"/>
              <a:t>(Pakistan, Iran &amp; Bangladesh) for Foster Textile Machinery Ltd., Nottingham, UK. for sales of used textile machinery..01.07.1977 – 30.04.2004</a:t>
            </a:r>
          </a:p>
          <a:p>
            <a:pPr>
              <a:buNone/>
            </a:pPr>
            <a:endParaRPr lang="en-US" sz="1500" dirty="0" smtClean="0"/>
          </a:p>
          <a:p>
            <a:r>
              <a:rPr lang="en-US" sz="2400" b="1" u="sng" dirty="0" smtClean="0"/>
              <a:t>Textile Engineer</a:t>
            </a:r>
            <a:r>
              <a:rPr lang="en-US" sz="2400" dirty="0" smtClean="0"/>
              <a:t> (Appraisals &amp; End Use) with </a:t>
            </a:r>
            <a:r>
              <a:rPr lang="en-US" sz="2000" b="1" dirty="0" smtClean="0"/>
              <a:t>Industrial</a:t>
            </a:r>
            <a:endParaRPr lang="en-US" sz="2000" b="1" u="sng" dirty="0" smtClean="0"/>
          </a:p>
          <a:p>
            <a:pPr>
              <a:buNone/>
            </a:pPr>
            <a:r>
              <a:rPr lang="en-US" sz="2000" b="1" dirty="0" smtClean="0"/>
              <a:t>	Development Bank of Pakistan.</a:t>
            </a:r>
            <a:r>
              <a:rPr lang="en-US" sz="2000" dirty="0" smtClean="0"/>
              <a:t> …………………..01.03.1971 – 31.06.1976</a:t>
            </a:r>
          </a:p>
          <a:p>
            <a:pPr>
              <a:buNone/>
            </a:pPr>
            <a:endParaRPr lang="en-US" sz="1500" dirty="0" smtClean="0"/>
          </a:p>
          <a:p>
            <a:r>
              <a:rPr lang="en-US" sz="2400" b="1" u="sng" dirty="0" smtClean="0"/>
              <a:t>Assistant Dyeing Master  </a:t>
            </a:r>
            <a:r>
              <a:rPr lang="en-US" sz="2000" dirty="0" smtClean="0"/>
              <a:t>with M/S Colony Textile Mills Ltd., Multan…………………………………………………………………..01.11,1970 – 28.02.71</a:t>
            </a:r>
          </a:p>
          <a:p>
            <a:endParaRPr lang="en-US" sz="1500" b="1" u="sng" dirty="0" smtClean="0"/>
          </a:p>
          <a:p>
            <a:pPr>
              <a:buNone/>
            </a:pPr>
            <a:r>
              <a:rPr lang="en-US" sz="2000" b="1" dirty="0" smtClean="0"/>
              <a:t>	</a:t>
            </a:r>
            <a:r>
              <a:rPr lang="en-US" sz="2000" b="1" u="sng" dirty="0" smtClean="0"/>
              <a:t>Note: </a:t>
            </a:r>
          </a:p>
          <a:p>
            <a:pPr>
              <a:buNone/>
            </a:pPr>
            <a:r>
              <a:rPr lang="en-US" sz="2000" b="1" dirty="0" smtClean="0"/>
              <a:t>	- </a:t>
            </a:r>
            <a:r>
              <a:rPr lang="en-US" sz="1600" b="1" u="sng" dirty="0" smtClean="0"/>
              <a:t>Was </a:t>
            </a:r>
            <a:r>
              <a:rPr lang="en-US" sz="1700" b="1" u="sng" dirty="0" smtClean="0"/>
              <a:t>visiting</a:t>
            </a:r>
            <a:r>
              <a:rPr lang="en-US" sz="1600" b="1" u="sng" dirty="0" smtClean="0"/>
              <a:t> faculty for NED from  2000 – 2004 and for TIP from 2007 – 2010</a:t>
            </a:r>
          </a:p>
          <a:p>
            <a:pPr>
              <a:buNone/>
            </a:pPr>
            <a:r>
              <a:rPr lang="en-US" sz="1600" dirty="0" smtClean="0"/>
              <a:t>	- </a:t>
            </a:r>
            <a:r>
              <a:rPr lang="en-US" sz="1700" b="1" u="sng" dirty="0" smtClean="0"/>
              <a:t>Ran an Executive Training Program for the final year students of TIP for 2 years</a:t>
            </a:r>
          </a:p>
          <a:p>
            <a:pPr>
              <a:buNone/>
            </a:pPr>
            <a:endParaRPr lang="en-US" sz="18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u="sng" dirty="0" smtClean="0"/>
              <a:t>Distinctions, Publications &amp; Extra Curricular</a:t>
            </a:r>
            <a:br>
              <a:rPr lang="en-US" sz="3600" b="1" u="sng" dirty="0" smtClean="0"/>
            </a:br>
            <a:r>
              <a:rPr lang="en-US" sz="3600" b="1" u="sng" dirty="0" smtClean="0"/>
              <a:t>Activities</a:t>
            </a:r>
            <a:endParaRPr lang="en-US" sz="3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A MENSA</a:t>
            </a:r>
            <a:r>
              <a:rPr lang="en-US" dirty="0" smtClean="0"/>
              <a:t> </a:t>
            </a:r>
            <a:r>
              <a:rPr lang="en-US" sz="2000" dirty="0" smtClean="0"/>
              <a:t>rated  individual with 99% score and an IQ of 156.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(MENSA is the Society of most intelligent people in the world..only the top 2% scoring 99 0r 100% are qualified to be MENSA members.)</a:t>
            </a:r>
          </a:p>
          <a:p>
            <a:pPr>
              <a:buNone/>
            </a:pPr>
            <a:endParaRPr lang="en-US" sz="1050" dirty="0" smtClean="0"/>
          </a:p>
          <a:p>
            <a:r>
              <a:rPr lang="en-US" sz="2000" b="1" u="sng" dirty="0" smtClean="0"/>
              <a:t>A POET </a:t>
            </a:r>
            <a:r>
              <a:rPr lang="en-US" sz="2000" dirty="0" smtClean="0"/>
              <a:t>of National &amp; </a:t>
            </a:r>
            <a:r>
              <a:rPr lang="en-US" sz="2000" dirty="0" err="1" smtClean="0"/>
              <a:t>Interntional</a:t>
            </a:r>
            <a:r>
              <a:rPr lang="en-US" sz="2000" dirty="0" smtClean="0"/>
              <a:t> repute with 9 books (Poetry volumes) so far published and another 4 in the process.</a:t>
            </a:r>
          </a:p>
          <a:p>
            <a:endParaRPr lang="en-US" sz="1050" dirty="0" smtClean="0"/>
          </a:p>
          <a:p>
            <a:r>
              <a:rPr lang="en-US" sz="2000" b="1" u="sng" dirty="0" smtClean="0"/>
              <a:t>A known community lecturer,</a:t>
            </a:r>
            <a:r>
              <a:rPr lang="en-US" sz="2000" dirty="0" smtClean="0"/>
              <a:t> orator, presenter, compeer, Event Organizer, Social Worker and Peace Campaigner.</a:t>
            </a:r>
          </a:p>
          <a:p>
            <a:pPr>
              <a:buNone/>
            </a:pPr>
            <a:endParaRPr lang="en-US" sz="1000" dirty="0" smtClean="0"/>
          </a:p>
          <a:p>
            <a:r>
              <a:rPr lang="en-US" sz="2000" b="1" u="sng" dirty="0" smtClean="0"/>
              <a:t>Extensively travelled in  Asia, Europe &amp; America. Visited all major Textile fairs and exhibitions including ITMAs and HIEMTEX’s between 1977-2003</a:t>
            </a:r>
            <a:endParaRPr lang="en-US" sz="20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223</TotalTime>
  <Words>364</Words>
  <Application>Microsoft Office PowerPoint</Application>
  <PresentationFormat>On-screen Show (4:3)</PresentationFormat>
  <Paragraphs>95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SYED A. Q. ZAIDI</vt:lpstr>
      <vt:lpstr>I AM…….</vt:lpstr>
      <vt:lpstr>STATEMENTS:</vt:lpstr>
      <vt:lpstr>Academic Qualifications:</vt:lpstr>
      <vt:lpstr>TRAININGS RECEIVED:</vt:lpstr>
      <vt:lpstr>Seminars/Workshops Attended….…</vt:lpstr>
      <vt:lpstr>Practical Experience (In reverse order – Total 43 years)</vt:lpstr>
      <vt:lpstr>Practical Experience………..continued</vt:lpstr>
      <vt:lpstr>Distinctions, Publications &amp; Extra Curricular Activities</vt:lpstr>
      <vt:lpstr>LANGUAGE COMPETENCIES: in order of proficiency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SYED A. Q. ZAIDI</dc:title>
  <dc:creator>Syed.A.Q.Zaidi</dc:creator>
  <cp:lastModifiedBy>ARK COMPUTER</cp:lastModifiedBy>
  <cp:revision>71</cp:revision>
  <dcterms:created xsi:type="dcterms:W3CDTF">2010-12-14T05:10:52Z</dcterms:created>
  <dcterms:modified xsi:type="dcterms:W3CDTF">2015-04-04T09:06:07Z</dcterms:modified>
</cp:coreProperties>
</file>